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248C-9848-4455-AE8D-0079CB28103F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578-14F0-44D9-AD13-B09C4FE3CD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248C-9848-4455-AE8D-0079CB28103F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578-14F0-44D9-AD13-B09C4FE3CD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248C-9848-4455-AE8D-0079CB28103F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578-14F0-44D9-AD13-B09C4FE3CD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248C-9848-4455-AE8D-0079CB28103F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578-14F0-44D9-AD13-B09C4FE3CD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248C-9848-4455-AE8D-0079CB28103F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578-14F0-44D9-AD13-B09C4FE3CD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248C-9848-4455-AE8D-0079CB28103F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578-14F0-44D9-AD13-B09C4FE3CD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248C-9848-4455-AE8D-0079CB28103F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578-14F0-44D9-AD13-B09C4FE3CD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248C-9848-4455-AE8D-0079CB28103F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578-14F0-44D9-AD13-B09C4FE3CD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248C-9848-4455-AE8D-0079CB28103F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578-14F0-44D9-AD13-B09C4FE3CD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248C-9848-4455-AE8D-0079CB28103F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578-14F0-44D9-AD13-B09C4FE3CD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248C-9848-4455-AE8D-0079CB28103F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6578-14F0-44D9-AD13-B09C4FE3CDE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4248C-9848-4455-AE8D-0079CB28103F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96578-14F0-44D9-AD13-B09C4FE3CDE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Club LAND'ART\LAND'ART 3 Graines\IMG_20190321_122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1" y="-1143001"/>
            <a:ext cx="6858000" cy="9144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285581">
            <a:off x="1014614" y="1869965"/>
            <a:ext cx="8517984" cy="1821927"/>
          </a:xfrm>
        </p:spPr>
        <p:txBody>
          <a:bodyPr>
            <a:normAutofit/>
          </a:bodyPr>
          <a:lstStyle/>
          <a:p>
            <a:r>
              <a:rPr lang="fr-FR" sz="7200" b="1" dirty="0" smtClean="0">
                <a:solidFill>
                  <a:srgbClr val="FFFF00"/>
                </a:solidFill>
              </a:rPr>
              <a:t>CLUB </a:t>
            </a:r>
            <a:r>
              <a:rPr lang="fr-FR" sz="8800" b="1" dirty="0" smtClean="0">
                <a:solidFill>
                  <a:srgbClr val="FFC000"/>
                </a:solidFill>
              </a:rPr>
              <a:t>LAND</a:t>
            </a:r>
            <a:r>
              <a:rPr lang="fr-FR" sz="7200" b="1" dirty="0" smtClean="0">
                <a:solidFill>
                  <a:srgbClr val="FFFF00"/>
                </a:solidFill>
              </a:rPr>
              <a:t> </a:t>
            </a:r>
            <a:r>
              <a:rPr lang="fr-FR" sz="9800" b="1" dirty="0" smtClean="0">
                <a:solidFill>
                  <a:srgbClr val="FF0000"/>
                </a:solidFill>
              </a:rPr>
              <a:t>ART</a:t>
            </a:r>
            <a:endParaRPr lang="fr-FR" sz="72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59832" y="3789040"/>
            <a:ext cx="6400800" cy="936104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rgbClr val="002060"/>
                </a:solidFill>
              </a:rPr>
              <a:t>a</a:t>
            </a:r>
            <a:r>
              <a:rPr lang="fr-FR" sz="4400" b="1" dirty="0" smtClean="0">
                <a:solidFill>
                  <a:srgbClr val="002060"/>
                </a:solidFill>
              </a:rPr>
              <a:t>vec Maryline Girard</a:t>
            </a:r>
            <a:endParaRPr lang="fr-FR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5936" y="836712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fr-FR" sz="5400" i="1" dirty="0" smtClean="0"/>
              <a:t>Avec des cailloux ! </a:t>
            </a:r>
            <a:endParaRPr lang="fr-FR" sz="5400" i="1" dirty="0"/>
          </a:p>
        </p:txBody>
      </p:sp>
      <p:pic>
        <p:nvPicPr>
          <p:cNvPr id="1042" name="Picture 18" descr="C:\Users\Admin\Desktop\Club LAND'ART\LAND'ART 1 Cailloux\IMG_20190307_122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15280" y="1590328"/>
            <a:ext cx="4876800" cy="3657600"/>
          </a:xfrm>
          <a:prstGeom prst="rect">
            <a:avLst/>
          </a:prstGeom>
          <a:noFill/>
        </p:spPr>
      </p:pic>
      <p:pic>
        <p:nvPicPr>
          <p:cNvPr id="1043" name="Picture 19" descr="C:\Users\Admin\Desktop\Club LAND'ART\LAND'ART 1 Cailloux\IMG_20190307_12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80728"/>
            <a:ext cx="8229600" cy="1143000"/>
          </a:xfrm>
        </p:spPr>
        <p:txBody>
          <a:bodyPr>
            <a:noAutofit/>
          </a:bodyPr>
          <a:lstStyle/>
          <a:p>
            <a:r>
              <a:rPr lang="fr-FR" dirty="0" smtClean="0"/>
              <a:t>Mousse </a:t>
            </a:r>
            <a:br>
              <a:rPr lang="fr-FR" dirty="0" smtClean="0"/>
            </a:br>
            <a:r>
              <a:rPr lang="fr-FR" dirty="0" smtClean="0"/>
              <a:t>et </a:t>
            </a:r>
            <a:br>
              <a:rPr lang="fr-FR" dirty="0" smtClean="0"/>
            </a:br>
            <a:r>
              <a:rPr lang="fr-FR" dirty="0" smtClean="0"/>
              <a:t>jonquilles</a:t>
            </a:r>
            <a:endParaRPr lang="fr-FR" dirty="0"/>
          </a:p>
        </p:txBody>
      </p:sp>
      <p:pic>
        <p:nvPicPr>
          <p:cNvPr id="2050" name="Picture 2" descr="C:\Users\Admin\Desktop\Club LAND'ART\LAND'ART 2  Mousse Cailloux Jonquilles\IMG_20190314_121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469468" cy="3292624"/>
          </a:xfrm>
          <a:prstGeom prst="rect">
            <a:avLst/>
          </a:prstGeom>
          <a:noFill/>
        </p:spPr>
      </p:pic>
      <p:pic>
        <p:nvPicPr>
          <p:cNvPr id="2051" name="Picture 3" descr="C:\Users\Admin\Desktop\Club LAND'ART\LAND'ART 2  Mousse Cailloux Jonquilles\IMG_20190314_121941.jpg"/>
          <p:cNvPicPr>
            <a:picLocks noChangeAspect="1" noChangeArrowheads="1"/>
          </p:cNvPicPr>
          <p:nvPr/>
        </p:nvPicPr>
        <p:blipFill>
          <a:blip r:embed="rId3" cstate="print"/>
          <a:srcRect b="29126"/>
          <a:stretch>
            <a:fillRect/>
          </a:stretch>
        </p:blipFill>
        <p:spPr bwMode="auto">
          <a:xfrm rot="16200000">
            <a:off x="5339680" y="248816"/>
            <a:ext cx="3505200" cy="3312368"/>
          </a:xfrm>
          <a:prstGeom prst="rect">
            <a:avLst/>
          </a:prstGeom>
          <a:noFill/>
        </p:spPr>
      </p:pic>
      <p:pic>
        <p:nvPicPr>
          <p:cNvPr id="2052" name="Picture 4" descr="C:\Users\Admin\Desktop\Club LAND'ART\LAND'ART 2  Mousse Cailloux Jonquilles\IMG_20190314_122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85156" y="3143436"/>
            <a:ext cx="3009528" cy="4012704"/>
          </a:xfrm>
          <a:prstGeom prst="rect">
            <a:avLst/>
          </a:prstGeom>
          <a:noFill/>
        </p:spPr>
      </p:pic>
      <p:pic>
        <p:nvPicPr>
          <p:cNvPr id="2053" name="Picture 5" descr="C:\Users\Admin\Desktop\Club LAND'ART\LAND'ART 2  Mousse Cailloux Jonquilles\IMG_20190314_122251.jpg"/>
          <p:cNvPicPr>
            <a:picLocks noChangeAspect="1" noChangeArrowheads="1"/>
          </p:cNvPicPr>
          <p:nvPr/>
        </p:nvPicPr>
        <p:blipFill>
          <a:blip r:embed="rId5" cstate="print"/>
          <a:srcRect l="7727" r="25829"/>
          <a:stretch>
            <a:fillRect/>
          </a:stretch>
        </p:blipFill>
        <p:spPr bwMode="auto">
          <a:xfrm rot="5400000">
            <a:off x="5586804" y="3494316"/>
            <a:ext cx="2780119" cy="3513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6200000">
            <a:off x="-2549387" y="2797460"/>
            <a:ext cx="6456784" cy="1143000"/>
          </a:xfrm>
        </p:spPr>
        <p:txBody>
          <a:bodyPr>
            <a:normAutofit/>
          </a:bodyPr>
          <a:lstStyle/>
          <a:p>
            <a:r>
              <a:rPr lang="fr-FR" sz="4800" dirty="0" smtClean="0"/>
              <a:t>Que de graines…</a:t>
            </a:r>
            <a:endParaRPr lang="fr-FR" sz="4800" dirty="0"/>
          </a:p>
        </p:txBody>
      </p:sp>
      <p:pic>
        <p:nvPicPr>
          <p:cNvPr id="3074" name="Picture 2" descr="C:\Users\Admin\Desktop\Club LAND'ART\LAND'ART 3 Graines\IMG_20190321_122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3657600" cy="4876800"/>
          </a:xfrm>
          <a:prstGeom prst="rect">
            <a:avLst/>
          </a:prstGeom>
          <a:noFill/>
        </p:spPr>
      </p:pic>
      <p:pic>
        <p:nvPicPr>
          <p:cNvPr id="3075" name="Picture 3" descr="C:\Users\Admin\Desktop\Club LAND'ART\LAND'ART 3 Graines\IMG_20190321_121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84794" y="3584358"/>
            <a:ext cx="3547120" cy="2660340"/>
          </a:xfrm>
          <a:prstGeom prst="rect">
            <a:avLst/>
          </a:prstGeom>
          <a:noFill/>
        </p:spPr>
      </p:pic>
      <p:pic>
        <p:nvPicPr>
          <p:cNvPr id="3076" name="Picture 4" descr="C:\Users\Admin\Desktop\Club LAND'ART\LAND'ART 3 Graines\IMG_20190321_121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58205" y="-293509"/>
            <a:ext cx="2892896" cy="3857195"/>
          </a:xfrm>
          <a:prstGeom prst="rect">
            <a:avLst/>
          </a:prstGeom>
          <a:noFill/>
        </p:spPr>
      </p:pic>
      <p:pic>
        <p:nvPicPr>
          <p:cNvPr id="3077" name="Picture 5" descr="C:\Users\Admin\Desktop\Club LAND'ART\LAND'ART 3 Graines\IMG_20190321_122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77072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Mandalaaaaah</a:t>
            </a:r>
            <a:r>
              <a:rPr lang="fr-FR" dirty="0" smtClean="0"/>
              <a:t> ! </a:t>
            </a:r>
            <a:endParaRPr lang="fr-FR" dirty="0"/>
          </a:p>
        </p:txBody>
      </p:sp>
      <p:pic>
        <p:nvPicPr>
          <p:cNvPr id="4098" name="Picture 2" descr="C:\Users\Admin\Desktop\Club LAND'ART\LAND'ART 4 Graines, Mandalas... Voilà !\IMG_20190328_121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22866" cy="3230488"/>
          </a:xfrm>
          <a:prstGeom prst="rect">
            <a:avLst/>
          </a:prstGeom>
          <a:noFill/>
        </p:spPr>
      </p:pic>
      <p:pic>
        <p:nvPicPr>
          <p:cNvPr id="4104" name="Picture 8" descr="C:\Users\Admin\Desktop\Club LAND'ART\LAND'ART 4 Graines, Mandalas... Voilà !\IMG_20190328_122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27512"/>
            <a:ext cx="2422866" cy="3230488"/>
          </a:xfrm>
          <a:prstGeom prst="rect">
            <a:avLst/>
          </a:prstGeom>
          <a:noFill/>
        </p:spPr>
      </p:pic>
      <p:pic>
        <p:nvPicPr>
          <p:cNvPr id="4105" name="Picture 9" descr="C:\Users\Admin\Desktop\Club LAND'ART\LAND'ART 4 Graines, Mandalas... Voilà !\IMG_20190328_122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24944"/>
            <a:ext cx="2422866" cy="3230488"/>
          </a:xfrm>
          <a:prstGeom prst="rect">
            <a:avLst/>
          </a:prstGeom>
          <a:noFill/>
        </p:spPr>
      </p:pic>
      <p:pic>
        <p:nvPicPr>
          <p:cNvPr id="4106" name="Picture 10" descr="C:\Users\Admin\Desktop\Club LAND'ART\LAND'ART 4 Graines, Mandalas... Voilà !\IMG_20190328_122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627512"/>
            <a:ext cx="2422866" cy="3230488"/>
          </a:xfrm>
          <a:prstGeom prst="rect">
            <a:avLst/>
          </a:prstGeom>
          <a:noFill/>
        </p:spPr>
      </p:pic>
      <p:pic>
        <p:nvPicPr>
          <p:cNvPr id="4107" name="Picture 11" descr="C:\Users\Admin\Desktop\Club LAND'ART\LAND'ART 4 Graines, Mandalas... Voilà !\IMG_20190328_1226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60648"/>
            <a:ext cx="2422866" cy="3230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Club LAND'ART\LAND'ART 4 Graines, Mandalas... Voilà !\IMG_20190328_121641.jpg"/>
          <p:cNvPicPr>
            <a:picLocks noChangeAspect="1" noChangeArrowheads="1"/>
          </p:cNvPicPr>
          <p:nvPr/>
        </p:nvPicPr>
        <p:blipFill>
          <a:blip r:embed="rId2" cstate="print"/>
          <a:srcRect l="11720" r="4290"/>
          <a:stretch>
            <a:fillRect/>
          </a:stretch>
        </p:blipFill>
        <p:spPr bwMode="auto">
          <a:xfrm>
            <a:off x="3059832" y="2996952"/>
            <a:ext cx="3096344" cy="2764904"/>
          </a:xfrm>
          <a:prstGeom prst="rect">
            <a:avLst/>
          </a:prstGeom>
          <a:noFill/>
        </p:spPr>
      </p:pic>
      <p:pic>
        <p:nvPicPr>
          <p:cNvPr id="5124" name="Picture 4" descr="C:\Users\Admin\Desktop\Club LAND'ART\LAND'ART 4 Graines, Mandalas... Voilà !\IMG_20190328_121725.jpg"/>
          <p:cNvPicPr>
            <a:picLocks noChangeAspect="1" noChangeArrowheads="1"/>
          </p:cNvPicPr>
          <p:nvPr/>
        </p:nvPicPr>
        <p:blipFill>
          <a:blip r:embed="rId3" cstate="print"/>
          <a:srcRect t="14799" b="12930"/>
          <a:stretch>
            <a:fillRect/>
          </a:stretch>
        </p:blipFill>
        <p:spPr bwMode="auto">
          <a:xfrm>
            <a:off x="6271592" y="3861048"/>
            <a:ext cx="2764904" cy="2664296"/>
          </a:xfrm>
          <a:prstGeom prst="rect">
            <a:avLst/>
          </a:prstGeom>
          <a:noFill/>
        </p:spPr>
      </p:pic>
      <p:pic>
        <p:nvPicPr>
          <p:cNvPr id="5125" name="Picture 5" descr="C:\Users\Admin\Desktop\Club LAND'ART\LAND'ART 4 Graines, Mandalas... Voilà !\IMG_20190328_121818.jpg"/>
          <p:cNvPicPr>
            <a:picLocks noChangeAspect="1" noChangeArrowheads="1"/>
          </p:cNvPicPr>
          <p:nvPr/>
        </p:nvPicPr>
        <p:blipFill>
          <a:blip r:embed="rId4" cstate="print"/>
          <a:srcRect t="19533"/>
          <a:stretch>
            <a:fillRect/>
          </a:stretch>
        </p:blipFill>
        <p:spPr bwMode="auto">
          <a:xfrm>
            <a:off x="6199584" y="260648"/>
            <a:ext cx="2764904" cy="2966459"/>
          </a:xfrm>
          <a:prstGeom prst="rect">
            <a:avLst/>
          </a:prstGeom>
          <a:noFill/>
        </p:spPr>
      </p:pic>
      <p:pic>
        <p:nvPicPr>
          <p:cNvPr id="5126" name="Picture 6" descr="C:\Users\Admin\Desktop\Club LAND'ART\LAND'ART 4 Graines, Mandalas... Voilà !\IMG_20190328_121904.jpg"/>
          <p:cNvPicPr>
            <a:picLocks noChangeAspect="1" noChangeArrowheads="1"/>
          </p:cNvPicPr>
          <p:nvPr/>
        </p:nvPicPr>
        <p:blipFill>
          <a:blip r:embed="rId5" cstate="print"/>
          <a:srcRect t="7813" b="6243"/>
          <a:stretch>
            <a:fillRect/>
          </a:stretch>
        </p:blipFill>
        <p:spPr bwMode="auto">
          <a:xfrm>
            <a:off x="107504" y="3429000"/>
            <a:ext cx="2764904" cy="3168352"/>
          </a:xfrm>
          <a:prstGeom prst="rect">
            <a:avLst/>
          </a:prstGeom>
          <a:noFill/>
        </p:spPr>
      </p:pic>
      <p:pic>
        <p:nvPicPr>
          <p:cNvPr id="5127" name="Picture 7" descr="C:\Users\Admin\Desktop\Club LAND'ART\LAND'ART 4 Graines, Mandalas... Voilà !\IMG_20190328_121933.jpg"/>
          <p:cNvPicPr>
            <a:picLocks noChangeAspect="1" noChangeArrowheads="1"/>
          </p:cNvPicPr>
          <p:nvPr/>
        </p:nvPicPr>
        <p:blipFill>
          <a:blip r:embed="rId6" cstate="print"/>
          <a:srcRect l="10150" r="5860"/>
          <a:stretch>
            <a:fillRect/>
          </a:stretch>
        </p:blipFill>
        <p:spPr bwMode="auto">
          <a:xfrm>
            <a:off x="1043608" y="88032"/>
            <a:ext cx="3096344" cy="27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251277">
            <a:off x="2958919" y="774854"/>
            <a:ext cx="3168352" cy="24342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Escargots, </a:t>
            </a:r>
            <a:br>
              <a:rPr lang="fr-FR" dirty="0" smtClean="0"/>
            </a:br>
            <a:r>
              <a:rPr lang="fr-FR" dirty="0" smtClean="0"/>
              <a:t>tout beaux, </a:t>
            </a:r>
            <a:br>
              <a:rPr lang="fr-FR" dirty="0" smtClean="0"/>
            </a:br>
            <a:r>
              <a:rPr lang="fr-FR" dirty="0" smtClean="0"/>
              <a:t>tout chauds…</a:t>
            </a:r>
            <a:endParaRPr lang="fr-FR" dirty="0"/>
          </a:p>
        </p:txBody>
      </p:sp>
      <p:pic>
        <p:nvPicPr>
          <p:cNvPr id="6146" name="Picture 2" descr="C:\Users\Admin\Desktop\Club LAND'ART\LAND'ART 5 Escargot ... Où\IMG_20190404_121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836912" cy="3782549"/>
          </a:xfrm>
          <a:prstGeom prst="rect">
            <a:avLst/>
          </a:prstGeom>
          <a:noFill/>
        </p:spPr>
      </p:pic>
      <p:pic>
        <p:nvPicPr>
          <p:cNvPr id="6147" name="Picture 3" descr="C:\Users\Admin\Desktop\Club LAND'ART\LAND'ART 5 Escargot ... Où\IMG_20190404_120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19" y="4021088"/>
            <a:ext cx="3782549" cy="2836912"/>
          </a:xfrm>
          <a:prstGeom prst="rect">
            <a:avLst/>
          </a:prstGeom>
          <a:noFill/>
        </p:spPr>
      </p:pic>
      <p:pic>
        <p:nvPicPr>
          <p:cNvPr id="6148" name="Picture 4" descr="C:\Users\Admin\Desktop\Club LAND'ART\LAND'ART 5 Escargot ... Où\IMG_20190404_121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7883" y="4021088"/>
            <a:ext cx="3782549" cy="2836912"/>
          </a:xfrm>
          <a:prstGeom prst="rect">
            <a:avLst/>
          </a:prstGeom>
          <a:noFill/>
        </p:spPr>
      </p:pic>
      <p:pic>
        <p:nvPicPr>
          <p:cNvPr id="6149" name="Picture 5" descr="C:\Users\Admin\Desktop\Club LAND'ART\LAND'ART 5 Escargot ... Où\IMG_20190404_121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539343" y="472819"/>
            <a:ext cx="3782549" cy="28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926012">
            <a:off x="-196803" y="554375"/>
            <a:ext cx="5804090" cy="1143000"/>
          </a:xfrm>
        </p:spPr>
        <p:txBody>
          <a:bodyPr>
            <a:normAutofit/>
          </a:bodyPr>
          <a:lstStyle/>
          <a:p>
            <a:r>
              <a:rPr lang="fr-FR" sz="6000" dirty="0" smtClean="0"/>
              <a:t>Art collaboratif…</a:t>
            </a:r>
            <a:endParaRPr lang="fr-FR" sz="6000" dirty="0"/>
          </a:p>
        </p:txBody>
      </p:sp>
      <p:pic>
        <p:nvPicPr>
          <p:cNvPr id="7170" name="Picture 2" descr="C:\Users\Admin\Desktop\Club LAND'ART\LAND'ART 6 Art Collaboratif ... Fin\IMG_20190411_121253.jpg"/>
          <p:cNvPicPr>
            <a:picLocks noChangeAspect="1" noChangeArrowheads="1"/>
          </p:cNvPicPr>
          <p:nvPr/>
        </p:nvPicPr>
        <p:blipFill>
          <a:blip r:embed="rId2" cstate="print"/>
          <a:srcRect l="9203" r="6634"/>
          <a:stretch>
            <a:fillRect/>
          </a:stretch>
        </p:blipFill>
        <p:spPr bwMode="auto">
          <a:xfrm rot="582718">
            <a:off x="4419050" y="1588752"/>
            <a:ext cx="4104456" cy="3657600"/>
          </a:xfrm>
          <a:prstGeom prst="rect">
            <a:avLst/>
          </a:prstGeom>
          <a:noFill/>
        </p:spPr>
      </p:pic>
      <p:pic>
        <p:nvPicPr>
          <p:cNvPr id="7171" name="Picture 3" descr="C:\Users\Admin\Desktop\Club LAND'ART\LAND'ART 6 Art Collaboratif ... Fin\IMG_20190411_121348.jpg"/>
          <p:cNvPicPr>
            <a:picLocks noChangeAspect="1" noChangeArrowheads="1"/>
          </p:cNvPicPr>
          <p:nvPr/>
        </p:nvPicPr>
        <p:blipFill>
          <a:blip r:embed="rId3" cstate="print"/>
          <a:srcRect r="12156"/>
          <a:stretch>
            <a:fillRect/>
          </a:stretch>
        </p:blipFill>
        <p:spPr bwMode="auto">
          <a:xfrm rot="21082300">
            <a:off x="429634" y="2899748"/>
            <a:ext cx="4283968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</Words>
  <Application>Microsoft Office PowerPoint</Application>
  <PresentationFormat>Affichage à l'écran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CLUB LAND ART</vt:lpstr>
      <vt:lpstr>Avec des cailloux ! </vt:lpstr>
      <vt:lpstr>Mousse  et  jonquilles</vt:lpstr>
      <vt:lpstr>Que de graines…</vt:lpstr>
      <vt:lpstr>Mandalaaaaah ! </vt:lpstr>
      <vt:lpstr>Diapositive 6</vt:lpstr>
      <vt:lpstr>Escargots,  tout beaux,  tout chauds…</vt:lpstr>
      <vt:lpstr>Art collaboratif…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LAND ART</dc:title>
  <dc:creator>Admin</dc:creator>
  <cp:lastModifiedBy>Admin</cp:lastModifiedBy>
  <cp:revision>1</cp:revision>
  <dcterms:created xsi:type="dcterms:W3CDTF">2019-05-08T18:47:04Z</dcterms:created>
  <dcterms:modified xsi:type="dcterms:W3CDTF">2019-05-08T19:10:42Z</dcterms:modified>
</cp:coreProperties>
</file>