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7" r:id="rId5"/>
    <p:sldId id="261" r:id="rId6"/>
    <p:sldId id="258" r:id="rId7"/>
    <p:sldId id="260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E57F-C81D-4958-BD1D-923683F7992D}" type="datetimeFigureOut">
              <a:rPr lang="fr-FR" smtClean="0"/>
              <a:pPr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6A94-BA1A-4DE1-A245-A1AA49D73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428605"/>
            <a:ext cx="7286676" cy="1214446"/>
          </a:xfrm>
        </p:spPr>
        <p:txBody>
          <a:bodyPr/>
          <a:lstStyle/>
          <a:p>
            <a:r>
              <a:rPr lang="fr-FR" dirty="0" smtClean="0"/>
              <a:t>Fête de la Saint Joseph</a:t>
            </a:r>
            <a:endParaRPr lang="fr-FR" dirty="0"/>
          </a:p>
        </p:txBody>
      </p:sp>
      <p:pic>
        <p:nvPicPr>
          <p:cNvPr id="1026" name="Picture 2" descr="RÃ©sultat de recherche d'images pour &quot;statue saint josep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7782"/>
            <a:ext cx="4857784" cy="485778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715140" y="535782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19 mars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24024" t="25635" r="23242" b="37744"/>
          <a:stretch>
            <a:fillRect/>
          </a:stretch>
        </p:blipFill>
        <p:spPr bwMode="auto">
          <a:xfrm>
            <a:off x="71406" y="928670"/>
            <a:ext cx="9001156" cy="500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Joseph et </a:t>
            </a:r>
            <a:r>
              <a:rPr lang="fr-FR" dirty="0"/>
              <a:t>M</a:t>
            </a:r>
            <a:r>
              <a:rPr lang="fr-FR" dirty="0" smtClean="0"/>
              <a:t>arie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RÃ©sultat de recherche d'images pour &quot;Marie et Josep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019808" cy="451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FR" dirty="0" smtClean="0"/>
              <a:t>Visions de Joseph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 descr="RÃ©sultat de recherche d'images pour &quot;doute de saint josep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55568"/>
            <a:ext cx="4000528" cy="542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naissance de Jésus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RÃ©sultat de recherche d'images pour &quot;nativitÃ© josep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27226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Joseph et Siméon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RÃ©sultat de recherche d'images pour &quot;prÃ©sentation au temp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46890"/>
            <a:ext cx="4714908" cy="457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Joseph charpentier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RÃ©sultat de recherche d'images pour &quot;joseph et jÃ©su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572296" cy="469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Joseph et le lys</a:t>
            </a:r>
            <a:endParaRPr lang="fr-FR" dirty="0"/>
          </a:p>
        </p:txBody>
      </p:sp>
      <p:pic>
        <p:nvPicPr>
          <p:cNvPr id="9222" name="Picture 6" descr="RÃ©sultat de recherche d'images pour &quot;saint joseph et le ly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3214710" cy="495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Mort de Saint Joseph</a:t>
            </a:r>
            <a:endParaRPr lang="fr-FR" dirty="0"/>
          </a:p>
        </p:txBody>
      </p:sp>
      <p:pic>
        <p:nvPicPr>
          <p:cNvPr id="1026" name="Picture 2" descr="C:\Users\Admin\Downloads\DSCN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4500594" cy="3375446"/>
          </a:xfrm>
          <a:prstGeom prst="rect">
            <a:avLst/>
          </a:prstGeom>
          <a:noFill/>
        </p:spPr>
      </p:pic>
      <p:pic>
        <p:nvPicPr>
          <p:cNvPr id="1028" name="Picture 4" descr="RÃ©sultat de recherche d'images pour &quot;mort de st joseph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495088" cy="30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6279"/>
            <a:ext cx="464347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Saint-Joseph, écoute ma prière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Guide-moi vers Lui comme un enfant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Saint-Joseph, obtiens moi sa lumière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Pour rester en Lui toujours présent.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1.-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Bienheureux l’humble époux de Marie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Protecteur et père nourricier,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Accueillant chastement dans sa vie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 PROJET - SON PROJET.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2.-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Bienheureux qui peut permettre à l’autre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grandir, de naître et devenir,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témoin silencieux et l’apôtre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D’UN DÉSIR - SON DÉSIR.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3.-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Bienheureux serviteur d’un mystère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Recensé aux livres des vivants,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Pour rester simple dépositaire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L’ENFANT - SON ENFANT.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4.-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Bienheureux qui vit à mains ouvertes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Et choisit la pureté du cœur,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Pour permettre en soi la découverte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 BONHEUR - SON BONHEUR.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Ã©sultat de recherche d'images pour &quot;statue saint joseph&quot;"/>
          <p:cNvPicPr>
            <a:picLocks noChangeAspect="1" noChangeArrowheads="1"/>
          </p:cNvPicPr>
          <p:nvPr/>
        </p:nvPicPr>
        <p:blipFill>
          <a:blip r:embed="rId2"/>
          <a:srcRect l="29412" r="29412"/>
          <a:stretch>
            <a:fillRect/>
          </a:stretch>
        </p:blipFill>
        <p:spPr bwMode="auto">
          <a:xfrm>
            <a:off x="5357818" y="285728"/>
            <a:ext cx="2500330" cy="6072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</Words>
  <Application>Microsoft Office PowerPoint</Application>
  <PresentationFormat>Affichage à l'écran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Fête de la Saint Joseph</vt:lpstr>
      <vt:lpstr>Joseph et Marie</vt:lpstr>
      <vt:lpstr>Visions de Joseph</vt:lpstr>
      <vt:lpstr>La naissance de Jésus</vt:lpstr>
      <vt:lpstr>Joseph et Siméon</vt:lpstr>
      <vt:lpstr>Joseph charpentier</vt:lpstr>
      <vt:lpstr>Joseph et le lys</vt:lpstr>
      <vt:lpstr>Mort de Saint Joseph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Fête de la Saint Joseph</dc:title>
  <dc:creator>Admin</dc:creator>
  <cp:lastModifiedBy>Admin</cp:lastModifiedBy>
  <cp:revision>4</cp:revision>
  <dcterms:created xsi:type="dcterms:W3CDTF">2019-03-13T14:50:03Z</dcterms:created>
  <dcterms:modified xsi:type="dcterms:W3CDTF">2019-03-18T10:09:12Z</dcterms:modified>
</cp:coreProperties>
</file>